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282" r:id="rId18"/>
    <p:sldId id="271" r:id="rId19"/>
    <p:sldId id="272" r:id="rId20"/>
    <p:sldId id="274" r:id="rId21"/>
    <p:sldId id="275" r:id="rId22"/>
    <p:sldId id="277" r:id="rId23"/>
    <p:sldId id="279" r:id="rId24"/>
    <p:sldId id="280" r:id="rId25"/>
    <p:sldId id="278" r:id="rId26"/>
    <p:sldId id="276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1" d="100"/>
          <a:sy n="71" d="100"/>
        </p:scale>
        <p:origin x="43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1E23-3987-4826-96A4-2C3B7C40A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997DB-AFA5-476E-A5F1-2A54127C1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DDD2-94F6-4018-B1D8-17EF8BAC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DAAD9-8DD8-4AF4-B685-BB3F6511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0E39-68CF-4257-904B-D4003973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248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4902-1DFF-4F43-A0D5-4D05EB67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B81C6-D911-40EC-A952-5EBF1341B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AC73C-4BB5-48DB-8F97-2AA9DFDFF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4DB04-60DE-46D5-BF22-799C9492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45EE1-90CD-4CBF-BE7A-0ACEEE0E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043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0455B-7DA7-4FF4-AC9D-BCF7847B0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B658B-DE1D-4093-919D-AC81E73E9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B7A-BAA8-404B-ABDD-5BDEDFAF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9362A-43DA-498F-AB3E-8609E25E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176F5-221A-4C45-9F93-649A2480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693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D79C-EFFE-45A9-A04E-608D0092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7F3F-FBDC-4AB2-AECF-0EEF2E225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8E498-EC71-4A65-93D3-C673F58F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D88A7-85BD-4E27-8AED-D2B17188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EFBD-C8A7-4812-95E1-60DA0602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267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5295-518C-48E4-BCB9-F234BE26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90FB2-9781-49D8-B34E-F35966464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39C5D-8F33-4D11-9C6E-3E637808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22FD8-8339-4063-B988-FBBEC2E6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6614-22E2-4964-A176-75B56F91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311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2211C-B748-43F0-9C2B-A3AD5EE6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04BD-D441-4274-BF13-011C4EB29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BEF52-451F-44EF-95C4-1AD12F91A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8AF7A-C701-48E5-903F-0B2F93B8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BDCFF-CCC7-4DC9-83FF-E80DF642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DF6B-399F-4EC7-9156-3562512A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88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85A0-B671-41A6-9CD1-4DA35CED6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3AD4F-8592-48E1-8F4E-826B578C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C2DD3-DC0D-4ADE-86EB-4171EA510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11D419-8ECC-41C7-89E2-EA0BABB12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448A8-6539-4797-9B94-71A668AED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A7E9F-F2E4-4621-A85A-22F35A28A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2B2DA6-C44C-4DD6-8913-7F04E491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7157-36E0-4902-AB96-07452EC6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007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57E8-F547-4D1E-8E35-D5F5554E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884FF2-9DD9-4A9E-9913-D9D64AFA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BDFDC-218A-46BE-B512-8E0B564A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8A920-90E5-4F22-9F2E-33A4CE7E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5260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B4CAF-52D0-4589-A297-3C771E19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7ABCE-8AC2-49E2-BE8D-1225F8EE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91367-57A5-4527-A01B-0838BC6A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924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DCF7-A526-4C4E-B2FC-873A7A0E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9DB9-9670-4A2E-BE27-535E37A00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BC06C-D35F-42EA-9977-D7A7C3344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0AC1A-01A3-4F64-9F24-0129D6B8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173FE-EC0D-4523-AE79-A7502A4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31E8B-EB7C-4702-A516-45F9AF47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027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5794-5117-4A6C-88F6-25AE0C8F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5DDAD-C780-4BC5-BA90-99F2C961D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9E04E-FB8C-40EA-85AF-01B8C2443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66783-48B8-4D6C-8FB3-2AC80F81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C0BE8-4CC7-4BCD-A331-B6F622AC8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689C5-0C1F-4AB4-A861-36EACF78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09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DABD5-1EED-4678-8942-967D9FF5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6616F-2D6F-4D63-82E0-D020D6F37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B212D-70FE-4790-A9B2-E0C496836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BBF5-D4C7-475B-AC35-27244A0D389C}" type="datetimeFigureOut">
              <a:rPr lang="en-SG" smtClean="0"/>
              <a:t>26/1/2020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6AD8D-9E4E-4979-ACAC-641529195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4D082-583B-4EFF-841A-9EB75E219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11D39-A106-4733-95F6-83B599007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085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ongodb.com/download-center/compass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7C43-C6CE-4FE8-8094-88B287296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3708C6-2A39-412F-9231-26C082214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https://www.mongodb.com/download-center/compass</a:t>
            </a:r>
            <a:endParaRPr lang="en-SG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13A74-9510-4DD8-942F-B1C3FB42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49" y="2140303"/>
            <a:ext cx="8726160" cy="41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3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78F4-3757-409F-9AF0-7B4A8FF2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99587-7061-41AC-8043-49AE3304F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C156-CCA7-4215-913A-63E8FF6B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1" y="33008"/>
            <a:ext cx="8925384" cy="19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2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FA5F-B949-4F6E-915F-447BD950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F094-54B4-49C2-89F8-0A41C8199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6DE09-08F2-4288-8C14-FCBEC30E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353" y="1933498"/>
            <a:ext cx="5715294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7874-4CE7-475A-ADC9-9E9A4301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F7D8A-D9B0-4F81-A1E0-5D8EB4DC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C1486-5952-482B-B5CB-1D6AFC33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" y="14112"/>
            <a:ext cx="12106897" cy="68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7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2ABA-1C2E-4EEA-92CE-9BFEB320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DA6D7-239D-441D-B67B-B246A6B3C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FA20E-1AC5-4D5F-8058-BD2DD99D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6" y="242723"/>
            <a:ext cx="12125948" cy="63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29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15CF-0DEE-4413-9C5A-5E4D0C3C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96E5-CE67-4160-9005-BDACE7AB0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61AA4-4F72-49FE-BDD6-C1D49F51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353" y="1919210"/>
            <a:ext cx="5715294" cy="30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67E1-7541-459A-A27E-F6E09CC6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4C4F-BCA6-4E5B-A195-83EBFD3FF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E5B3D-45E1-4AC6-A544-E336BC33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61739"/>
            <a:ext cx="12154525" cy="67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2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F637-180F-474E-B453-21F1CAEE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EB1E-BCA0-4F3C-82B1-C670E733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0858B-074D-439C-A82D-E4BDE17C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6" y="9349"/>
            <a:ext cx="12125948" cy="68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6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211DB1-AD86-4002-B4F5-A0682CC9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" y="56976"/>
            <a:ext cx="12087846" cy="67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9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5D20-57EC-4ADA-B86E-8002DC41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4E65-CC36-48E0-8387-B4759811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74F3C-248B-4CF0-A36D-3F3714D1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" y="33163"/>
            <a:ext cx="12135474" cy="67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F7F8-C4BE-4525-BC30-F40CECB6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06DF-4CD5-43AB-BDA8-AC78D2018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DAE59-A089-452D-9687-A04AF4BAC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933498"/>
            <a:ext cx="5696243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1083-6433-430D-A424-248C4676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817E-741D-4C41-8213-F75F2B30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E9E95-8387-4C45-A4FF-3051DC48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0" y="2590757"/>
            <a:ext cx="7391780" cy="16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BC4C-81FC-4EDB-B8A7-9FD5CF9B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DAFC6-135E-4BCD-8DEF-76964FFD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63F4A-B82C-4294-A75D-E34A83082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" y="37925"/>
            <a:ext cx="12097372" cy="67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E27B-8B7D-4B43-B178-66F4A280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5B1A1-D03F-4ECE-9A76-D1274E5DD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93EE4-BC83-4CB8-BAEB-B8B3DDB3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18874"/>
            <a:ext cx="12116423" cy="68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09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C53F-91B1-41CA-BE4E-7B69A193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4C831-E22F-4F05-8E30-C1A70C5B3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58A16-53A0-465B-B14C-ECE8803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947786"/>
            <a:ext cx="5696243" cy="29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24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70AB-B20D-4341-B914-7438B683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E2F76-E6F2-4C86-BA17-9BC356BC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D68F0-3A11-4432-ACCC-C9AAC7B0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" y="76027"/>
            <a:ext cx="12097372" cy="67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8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8549-A14B-4B42-BE74-6D5D3B0A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7C507-330C-40A0-ADBE-E95355890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6822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0777-B803-4145-8F61-B4347BB0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C42ED-484F-4493-81CB-A772EFF34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442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7FD9-D18E-4C88-AA94-F80905B0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872D-C86C-4E35-AC81-302175AE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5121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F7F8-C4BE-4525-BC30-F40CECB6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06DF-4CD5-43AB-BDA8-AC78D2018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286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8E3A-8DC0-4B03-A987-92F1B948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40DA-ECA3-4724-9B45-1D6A4B6C5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26E0B-F1A7-40EF-9705-91645F80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4" y="228435"/>
            <a:ext cx="11297231" cy="64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91D7-9B59-4172-93D0-0CBB0031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73DA9-B673-415B-BB22-D08A98AE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0F041-3892-466C-AD6E-D69B5436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" y="795202"/>
            <a:ext cx="12144999" cy="526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1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DA24-2070-48AE-ABE4-5F1834E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134E0-D195-4019-8DE7-A2158C5EE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1AE97-EFDB-454D-A3D6-182B4758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" y="271300"/>
            <a:ext cx="12144999" cy="63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7318-93C0-4F31-B6BD-694AD862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AC62E-00CE-4DD3-A67E-D6F53E44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EED9A-2B26-41ED-A0ED-E8DD20F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0" y="0"/>
            <a:ext cx="11789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3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EF57-8043-4084-9C42-89CAACD4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0F80-1EAA-4891-8DB0-1D6EA172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34FDA-EF89-468F-AB42-5E175CE2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" y="61739"/>
            <a:ext cx="12097372" cy="67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1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363E-8D93-4192-99E7-59270DEB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9A7C8-338E-4F21-9A2D-8DD09FC82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CE0EF-AF28-46BA-B975-474BF18A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0"/>
            <a:ext cx="12096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2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A994-946B-4DAF-AD83-F9CCD767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2CF78-8E2F-425F-ACA9-F839AC39D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9277C-362F-4B2B-B053-064E5DB8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" y="0"/>
            <a:ext cx="12096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1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</Words>
  <Application>Microsoft Office PowerPoint</Application>
  <PresentationFormat>Widescreen</PresentationFormat>
  <Paragraphs>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Chang</dc:creator>
  <cp:lastModifiedBy>Alan Chang</cp:lastModifiedBy>
  <cp:revision>9</cp:revision>
  <dcterms:created xsi:type="dcterms:W3CDTF">2020-01-26T00:48:12Z</dcterms:created>
  <dcterms:modified xsi:type="dcterms:W3CDTF">2020-01-26T02:00:04Z</dcterms:modified>
</cp:coreProperties>
</file>